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6" r:id="rId6"/>
    <p:sldId id="267" r:id="rId7"/>
    <p:sldId id="268" r:id="rId8"/>
    <p:sldId id="259" r:id="rId9"/>
    <p:sldId id="260" r:id="rId10"/>
    <p:sldId id="269" r:id="rId11"/>
    <p:sldId id="270" r:id="rId12"/>
    <p:sldId id="271" r:id="rId13"/>
    <p:sldId id="272" r:id="rId14"/>
    <p:sldId id="262" r:id="rId15"/>
    <p:sldId id="264" r:id="rId16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17" autoAdjust="0"/>
    <p:restoredTop sz="94660"/>
  </p:normalViewPr>
  <p:slideViewPr>
    <p:cSldViewPr>
      <p:cViewPr>
        <p:scale>
          <a:sx n="75" d="100"/>
          <a:sy n="75" d="100"/>
        </p:scale>
        <p:origin x="-2844" y="-82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79B91-5E4C-457D-BA9E-43425BE9BBA4}" type="datetimeFigureOut">
              <a:rPr lang="zh-TW" altLang="en-US" smtClean="0"/>
              <a:t>2018/4/22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CB6FF-90ED-4DC2-8A82-CB264959EC0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0808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79B91-5E4C-457D-BA9E-43425BE9BBA4}" type="datetimeFigureOut">
              <a:rPr lang="zh-TW" altLang="en-US" smtClean="0"/>
              <a:t>2018/4/22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CB6FF-90ED-4DC2-8A82-CB264959EC0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5611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79B91-5E4C-457D-BA9E-43425BE9BBA4}" type="datetimeFigureOut">
              <a:rPr lang="zh-TW" altLang="en-US" smtClean="0"/>
              <a:t>2018/4/22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CB6FF-90ED-4DC2-8A82-CB264959EC0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5787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79B91-5E4C-457D-BA9E-43425BE9BBA4}" type="datetimeFigureOut">
              <a:rPr lang="zh-TW" altLang="en-US" smtClean="0"/>
              <a:t>2018/4/22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CB6FF-90ED-4DC2-8A82-CB264959EC0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8969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79B91-5E4C-457D-BA9E-43425BE9BBA4}" type="datetimeFigureOut">
              <a:rPr lang="zh-TW" altLang="en-US" smtClean="0"/>
              <a:t>2018/4/22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CB6FF-90ED-4DC2-8A82-CB264959EC0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1091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79B91-5E4C-457D-BA9E-43425BE9BBA4}" type="datetimeFigureOut">
              <a:rPr lang="zh-TW" altLang="en-US" smtClean="0"/>
              <a:t>2018/4/22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CB6FF-90ED-4DC2-8A82-CB264959EC0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5707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79B91-5E4C-457D-BA9E-43425BE9BBA4}" type="datetimeFigureOut">
              <a:rPr lang="zh-TW" altLang="en-US" smtClean="0"/>
              <a:t>2018/4/22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CB6FF-90ED-4DC2-8A82-CB264959EC0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7253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79B91-5E4C-457D-BA9E-43425BE9BBA4}" type="datetimeFigureOut">
              <a:rPr lang="zh-TW" altLang="en-US" smtClean="0"/>
              <a:t>2018/4/22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CB6FF-90ED-4DC2-8A82-CB264959EC0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3467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79B91-5E4C-457D-BA9E-43425BE9BBA4}" type="datetimeFigureOut">
              <a:rPr lang="zh-TW" altLang="en-US" smtClean="0"/>
              <a:t>2018/4/22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CB6FF-90ED-4DC2-8A82-CB264959EC0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2400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79B91-5E4C-457D-BA9E-43425BE9BBA4}" type="datetimeFigureOut">
              <a:rPr lang="zh-TW" altLang="en-US" smtClean="0"/>
              <a:t>2018/4/22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CB6FF-90ED-4DC2-8A82-CB264959EC0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4595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79B91-5E4C-457D-BA9E-43425BE9BBA4}" type="datetimeFigureOut">
              <a:rPr lang="zh-TW" altLang="en-US" smtClean="0"/>
              <a:t>2018/4/22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CB6FF-90ED-4DC2-8A82-CB264959EC0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5544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79B91-5E4C-457D-BA9E-43425BE9BBA4}" type="datetimeFigureOut">
              <a:rPr lang="zh-TW" altLang="en-US" smtClean="0"/>
              <a:t>2018/4/22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BCB6FF-90ED-4DC2-8A82-CB264959EC0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4276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期中作業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/>
              <a:t>K060A104</a:t>
            </a:r>
          </a:p>
          <a:p>
            <a:r>
              <a:rPr lang="zh-TW" altLang="en-US" dirty="0" smtClean="0"/>
              <a:t>黃彥睿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865824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/>
              <a:t>Insecure Direct Object Reference (Change Secret)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1484784"/>
            <a:ext cx="4592263" cy="49749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14806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/>
              <a:t>Insecure Direct Object Reference (Order Ticket) 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3" t="11722" b="26594"/>
          <a:stretch/>
        </p:blipFill>
        <p:spPr bwMode="auto">
          <a:xfrm>
            <a:off x="107504" y="1628800"/>
            <a:ext cx="4502637" cy="3240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9" t="7179" b="38022"/>
          <a:stretch/>
        </p:blipFill>
        <p:spPr bwMode="auto">
          <a:xfrm>
            <a:off x="3923928" y="3501008"/>
            <a:ext cx="4818375" cy="30963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14806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Directory Traversal (Directories) 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331392"/>
            <a:ext cx="4383516" cy="47488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0984" y="1386260"/>
            <a:ext cx="4433476" cy="48029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148063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48063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6499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6499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2000" dirty="0" smtClean="0"/>
              <a:t>http://172.20.163.140/bWAPP/htmli_get.php?firstname=Haung&amp;lastname=Huang&amp;form=submit</a:t>
            </a:r>
            <a:endParaRPr lang="zh-TW" altLang="en-US" sz="2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1484784"/>
            <a:ext cx="6090075" cy="51465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31679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2000" dirty="0" smtClean="0"/>
              <a:t>http://172.20.163.140/bWAPP/htmli_get.php?firstname=%3Ch1%3EHello%3C%2Fh1%3E&amp;lastname=%3Ch2%3EWorld%3C%2Fh2%3E&amp;form=submit</a:t>
            </a:r>
            <a:endParaRPr lang="zh-TW" altLang="en-US" sz="2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1484784"/>
            <a:ext cx="6075674" cy="5134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46499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altLang="zh-TW" sz="2000" dirty="0" smtClean="0"/>
              <a:t>firstname=&lt;h1&gt;&lt;a href="http://www.google.com"&gt;click me!!!&lt;/a&gt;&lt;/h1&gt;&amp;lastname=&lt;h2&gt;blalah&lt;/h2&gt;&amp;form=submit</a:t>
            </a:r>
            <a:endParaRPr lang="zh-TW" altLang="en-US" sz="2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3" y="1844824"/>
            <a:ext cx="8880154" cy="48470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9555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2000" dirty="0" smtClean="0"/>
              <a:t>http://127.0.0.1/bWAPP/iframei.php?ParamUrl=</a:t>
            </a:r>
            <a:r>
              <a:rPr lang="en-US" altLang="zh-TW" sz="2000" dirty="0" smtClean="0">
                <a:solidFill>
                  <a:srgbClr val="FF0000"/>
                </a:solidFill>
              </a:rPr>
              <a:t>http://www.hello.com/</a:t>
            </a:r>
            <a:r>
              <a:rPr lang="en-US" altLang="zh-TW" sz="2000" dirty="0" smtClean="0"/>
              <a:t>&amp;ParamWidth=500</a:t>
            </a:r>
            <a:br>
              <a:rPr lang="en-US" altLang="zh-TW" sz="2000" dirty="0" smtClean="0"/>
            </a:br>
            <a:r>
              <a:rPr lang="en-US" altLang="zh-TW" sz="2000" dirty="0" smtClean="0"/>
              <a:t>&amp;</a:t>
            </a:r>
            <a:r>
              <a:rPr lang="en-US" altLang="zh-TW" sz="2000" dirty="0" err="1" smtClean="0"/>
              <a:t>ParamHeight</a:t>
            </a:r>
            <a:r>
              <a:rPr lang="en-US" altLang="zh-TW" sz="2000" dirty="0" smtClean="0"/>
              <a:t>=500</a:t>
            </a:r>
            <a:endParaRPr lang="zh-TW" altLang="en-US" sz="2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3553" y="1533772"/>
            <a:ext cx="4914672" cy="53242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9555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PHP Code Injection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1196752"/>
            <a:ext cx="5137018" cy="55651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9555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PHP Code Injection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1340768"/>
            <a:ext cx="4969607" cy="53837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9555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BA - Logout Management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1196752"/>
            <a:ext cx="4793875" cy="51933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46499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BA - Session Management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1142340"/>
            <a:ext cx="5256584" cy="56946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46499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83</Words>
  <Application>Microsoft Office PowerPoint</Application>
  <PresentationFormat>如螢幕大小 (4:3)</PresentationFormat>
  <Paragraphs>14</Paragraphs>
  <Slides>15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16" baseType="lpstr">
      <vt:lpstr>Office 佈景主題</vt:lpstr>
      <vt:lpstr>期中作業</vt:lpstr>
      <vt:lpstr>http://172.20.163.140/bWAPP/htmli_get.php?firstname=Haung&amp;lastname=Huang&amp;form=submit</vt:lpstr>
      <vt:lpstr>http://172.20.163.140/bWAPP/htmli_get.php?firstname=%3Ch1%3EHello%3C%2Fh1%3E&amp;lastname=%3Ch2%3EWorld%3C%2Fh2%3E&amp;form=submit</vt:lpstr>
      <vt:lpstr>firstname=&lt;h1&gt;&lt;a href="http://www.google.com"&gt;click me!!!&lt;/a&gt;&lt;/h1&gt;&amp;lastname=&lt;h2&gt;blalah&lt;/h2&gt;&amp;form=submit</vt:lpstr>
      <vt:lpstr>http://127.0.0.1/bWAPP/iframei.php?ParamUrl=http://www.hello.com/&amp;ParamWidth=500 &amp;ParamHeight=500</vt:lpstr>
      <vt:lpstr>PHP Code Injection</vt:lpstr>
      <vt:lpstr>PHP Code Injection</vt:lpstr>
      <vt:lpstr>BA - Logout Management</vt:lpstr>
      <vt:lpstr>BA - Session Management</vt:lpstr>
      <vt:lpstr>Insecure Direct Object Reference (Change Secret)</vt:lpstr>
      <vt:lpstr>Insecure Direct Object Reference (Order Ticket) </vt:lpstr>
      <vt:lpstr>Directory Traversal (Directories) 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I3301</dc:creator>
  <cp:lastModifiedBy>I3301</cp:lastModifiedBy>
  <cp:revision>20</cp:revision>
  <dcterms:created xsi:type="dcterms:W3CDTF">2018-04-22T06:21:56Z</dcterms:created>
  <dcterms:modified xsi:type="dcterms:W3CDTF">2018-04-22T08:53:16Z</dcterms:modified>
</cp:coreProperties>
</file>

<file path=docProps/thumbnail.jpeg>
</file>